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6070"/>
  </p:normalViewPr>
  <p:slideViewPr>
    <p:cSldViewPr snapToGrid="0" showGuides="1">
      <p:cViewPr varScale="1">
        <p:scale>
          <a:sx n="19" d="100"/>
          <a:sy n="19" d="100"/>
        </p:scale>
        <p:origin x="3224" y="312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23.06.23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99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23.06.23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6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23.06.23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10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23.06.23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97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23.06.23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9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23.06.23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80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23.06.23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1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23.06.23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62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23.06.23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15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23.06.23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41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884-F35E-6A42-AAF7-66937604FEF5}" type="datetimeFigureOut">
              <a:rPr lang="de-DE" smtClean="0"/>
              <a:t>23.06.23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63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1B884-F35E-6A42-AAF7-66937604FEF5}" type="datetimeFigureOut">
              <a:rPr lang="de-DE" smtClean="0"/>
              <a:t>23.06.23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A82D5-E776-BF4F-BDB1-171BA2ED19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93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16614795-6963-A512-0709-FC3F12EFE892}"/>
              </a:ext>
            </a:extLst>
          </p:cNvPr>
          <p:cNvSpPr/>
          <p:nvPr/>
        </p:nvSpPr>
        <p:spPr>
          <a:xfrm>
            <a:off x="-1" y="0"/>
            <a:ext cx="30275213" cy="626012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8DF928E-ED8F-4BBE-8DB0-00438A62E4B9}"/>
              </a:ext>
            </a:extLst>
          </p:cNvPr>
          <p:cNvSpPr txBox="1">
            <a:spLocks/>
          </p:cNvSpPr>
          <p:nvPr/>
        </p:nvSpPr>
        <p:spPr>
          <a:xfrm>
            <a:off x="2441449" y="1964970"/>
            <a:ext cx="25392184" cy="1340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cap="all" dirty="0" err="1">
                <a:solidFill>
                  <a:schemeClr val="bg1"/>
                </a:solidFill>
                <a:latin typeface="+mn-lt"/>
              </a:rPr>
              <a:t>Titel</a:t>
            </a:r>
            <a:endParaRPr lang="en-US" sz="6600" b="1" cap="al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platzhalter 15">
            <a:extLst>
              <a:ext uri="{FF2B5EF4-FFF2-40B4-BE49-F238E27FC236}">
                <a16:creationId xmlns:a16="http://schemas.microsoft.com/office/drawing/2014/main" id="{D4315ED1-312E-CFE5-C13D-4219EC05D772}"/>
              </a:ext>
            </a:extLst>
          </p:cNvPr>
          <p:cNvSpPr txBox="1">
            <a:spLocks/>
          </p:cNvSpPr>
          <p:nvPr/>
        </p:nvSpPr>
        <p:spPr>
          <a:xfrm>
            <a:off x="2494203" y="4745032"/>
            <a:ext cx="25392184" cy="1101725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6000" b="1" dirty="0">
                <a:solidFill>
                  <a:schemeClr val="bg1"/>
                </a:solidFill>
              </a:rPr>
              <a:t>Name(en), Organisation(en)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B2AD388A-363B-95C6-DB51-5A3D2194D6A8}"/>
              </a:ext>
            </a:extLst>
          </p:cNvPr>
          <p:cNvSpPr txBox="1">
            <a:spLocks/>
          </p:cNvSpPr>
          <p:nvPr/>
        </p:nvSpPr>
        <p:spPr>
          <a:xfrm>
            <a:off x="1079999" y="8050383"/>
            <a:ext cx="13550401" cy="14285862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5400" dirty="0"/>
              <a:t>Ausgangssituation und Motivation </a:t>
            </a:r>
          </a:p>
          <a:p>
            <a:pPr marL="0" indent="0">
              <a:buNone/>
            </a:pPr>
            <a:r>
              <a:rPr lang="de-DE" sz="3600" i="1" dirty="0"/>
              <a:t>Text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A5A6471B-B773-C0C3-7481-01DD563432C4}"/>
              </a:ext>
            </a:extLst>
          </p:cNvPr>
          <p:cNvSpPr txBox="1">
            <a:spLocks/>
          </p:cNvSpPr>
          <p:nvPr/>
        </p:nvSpPr>
        <p:spPr>
          <a:xfrm>
            <a:off x="15644813" y="8031319"/>
            <a:ext cx="13485355" cy="14356405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5400" dirty="0"/>
              <a:t>Ergebnisse</a:t>
            </a:r>
          </a:p>
          <a:p>
            <a:pPr marL="0" indent="0">
              <a:buNone/>
            </a:pPr>
            <a:r>
              <a:rPr lang="de-DE" sz="3600" i="1" dirty="0"/>
              <a:t>Text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02132D1F-951F-9FEB-7928-9CDC66F035FC}"/>
              </a:ext>
            </a:extLst>
          </p:cNvPr>
          <p:cNvSpPr txBox="1">
            <a:spLocks/>
          </p:cNvSpPr>
          <p:nvPr/>
        </p:nvSpPr>
        <p:spPr>
          <a:xfrm>
            <a:off x="1079998" y="23019662"/>
            <a:ext cx="13485355" cy="14285861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5400" dirty="0"/>
              <a:t>Methoden</a:t>
            </a:r>
          </a:p>
          <a:p>
            <a:pPr marL="0" indent="0">
              <a:buNone/>
            </a:pPr>
            <a:r>
              <a:rPr lang="de-DE" sz="3600" i="1" dirty="0"/>
              <a:t>Text</a:t>
            </a:r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F7A83476-CDCD-9852-875C-F01E5C108EB8}"/>
              </a:ext>
            </a:extLst>
          </p:cNvPr>
          <p:cNvSpPr txBox="1">
            <a:spLocks/>
          </p:cNvSpPr>
          <p:nvPr/>
        </p:nvSpPr>
        <p:spPr>
          <a:xfrm>
            <a:off x="15644814" y="22884910"/>
            <a:ext cx="13485356" cy="14356405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5400" dirty="0"/>
              <a:t>Ausblick</a:t>
            </a:r>
          </a:p>
          <a:p>
            <a:pPr marL="0" indent="0">
              <a:buNone/>
            </a:pPr>
            <a:r>
              <a:rPr lang="de-DE" sz="3600" i="1" dirty="0"/>
              <a:t>Text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11A412DA-8456-9346-4CA2-AFFE8C5E7027}"/>
              </a:ext>
            </a:extLst>
          </p:cNvPr>
          <p:cNvSpPr txBox="1">
            <a:spLocks/>
          </p:cNvSpPr>
          <p:nvPr/>
        </p:nvSpPr>
        <p:spPr>
          <a:xfrm>
            <a:off x="1079999" y="37657300"/>
            <a:ext cx="13550401" cy="2294944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5400" dirty="0"/>
              <a:t>Danksagung</a:t>
            </a:r>
          </a:p>
          <a:p>
            <a:pPr marL="0" indent="0">
              <a:buNone/>
            </a:pPr>
            <a:r>
              <a:rPr lang="de-DE" sz="3600" i="1" dirty="0"/>
              <a:t>Text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5059371-73EA-04AD-DAD5-E64DE8364C08}"/>
              </a:ext>
            </a:extLst>
          </p:cNvPr>
          <p:cNvSpPr/>
          <p:nvPr/>
        </p:nvSpPr>
        <p:spPr>
          <a:xfrm>
            <a:off x="-1" y="39952243"/>
            <a:ext cx="30275213" cy="2851517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i="1" dirty="0">
                <a:solidFill>
                  <a:srgbClr val="002060"/>
                </a:solidFill>
              </a:rPr>
              <a:t>Raum für Logos</a:t>
            </a:r>
          </a:p>
        </p:txBody>
      </p:sp>
      <p:sp>
        <p:nvSpPr>
          <p:cNvPr id="17" name="Textplatzhalter 7">
            <a:extLst>
              <a:ext uri="{FF2B5EF4-FFF2-40B4-BE49-F238E27FC236}">
                <a16:creationId xmlns:a16="http://schemas.microsoft.com/office/drawing/2014/main" id="{09F955DA-3FBB-2A41-56C7-84FF25B337CD}"/>
              </a:ext>
            </a:extLst>
          </p:cNvPr>
          <p:cNvSpPr txBox="1">
            <a:spLocks/>
          </p:cNvSpPr>
          <p:nvPr/>
        </p:nvSpPr>
        <p:spPr>
          <a:xfrm>
            <a:off x="15710400" y="37738501"/>
            <a:ext cx="13550401" cy="2294944"/>
          </a:xfrm>
          <a:prstGeom prst="rect">
            <a:avLst/>
          </a:prstGeom>
        </p:spPr>
        <p:txBody>
          <a:bodyPr/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5400" dirty="0"/>
              <a:t>Literatur</a:t>
            </a:r>
          </a:p>
          <a:p>
            <a:pPr marL="0" indent="0">
              <a:buNone/>
            </a:pPr>
            <a:r>
              <a:rPr lang="de-DE" sz="3600" i="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889629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vorlage_Insekten_Freiberg 2023" id="{343BBBC4-69E7-8F41-818B-3F852E51C49D}" vid="{FB5B5CCF-B3CD-3B44-9F81-67A54078FF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Macintosh PowerPoint</Application>
  <PresentationFormat>Benutzerdefiniert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Nuß</dc:creator>
  <cp:lastModifiedBy>Matthias Nuß</cp:lastModifiedBy>
  <cp:revision>4</cp:revision>
  <dcterms:created xsi:type="dcterms:W3CDTF">2023-06-23T08:22:48Z</dcterms:created>
  <dcterms:modified xsi:type="dcterms:W3CDTF">2023-06-23T08:46:33Z</dcterms:modified>
</cp:coreProperties>
</file>